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68" r:id="rId6"/>
    <p:sldId id="259" r:id="rId7"/>
    <p:sldId id="266" r:id="rId8"/>
    <p:sldId id="267" r:id="rId9"/>
    <p:sldId id="260" r:id="rId10"/>
    <p:sldId id="261" r:id="rId11"/>
    <p:sldId id="262" r:id="rId12"/>
    <p:sldId id="269" r:id="rId13"/>
    <p:sldId id="264" r:id="rId14"/>
    <p:sldId id="27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2CAC8-ACC2-4ABA-87C9-7F243790264F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5D669-CC2A-42FF-9513-9DD9BA205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2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41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04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3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1023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82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90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6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90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64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17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943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89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27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5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16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13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08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FC4B56B-C2F3-42C2-A07E-FBA8E910B466}" type="datetimeFigureOut">
              <a:rPr lang="en-US" smtClean="0"/>
              <a:t>12-Dec-21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C5DC5-25C0-45C1-8B21-F51C92A8A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761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2363334"/>
            <a:ext cx="9144000" cy="2387600"/>
          </a:xfrm>
        </p:spPr>
        <p:txBody>
          <a:bodyPr>
            <a:noAutofit/>
          </a:bodyPr>
          <a:lstStyle/>
          <a:p>
            <a:r>
              <a:rPr lang="en-US" sz="11500" dirty="0" smtClean="0">
                <a:latin typeface="Baskerville Old Face" panose="02020602080505020303" pitchFamily="18" charset="0"/>
              </a:rPr>
              <a:t>WHO AM I!!?</a:t>
            </a:r>
            <a:endParaRPr lang="en-US" sz="115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2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25">
        <p15:prstTrans prst="drape"/>
      </p:transition>
    </mc:Choice>
    <mc:Fallback xmlns="">
      <p:transition spd="slow" advTm="15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2" y="326549"/>
            <a:ext cx="5058226" cy="19072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" y="2481943"/>
            <a:ext cx="2577737" cy="38666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16" y="2742451"/>
            <a:ext cx="2398724" cy="3345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26" y="209006"/>
            <a:ext cx="2695303" cy="3369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4" y="432026"/>
            <a:ext cx="1986371" cy="2651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74" y="3203529"/>
            <a:ext cx="2247492" cy="3377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589" y="3757748"/>
            <a:ext cx="1984954" cy="29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3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415">
        <p14:reveal/>
      </p:transition>
    </mc:Choice>
    <mc:Fallback xmlns="">
      <p:transition spd="slow" advTm="541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694" y="256775"/>
            <a:ext cx="9404723" cy="140053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latin typeface="Baskerville Old Face" panose="02020602080505020303" pitchFamily="18" charset="0"/>
              </a:rPr>
              <a:t>I AM A FAN OF ONE DIRECTION AND HARRY STYLES!</a:t>
            </a:r>
            <a:endParaRPr lang="en-US" sz="4800" b="1" dirty="0">
              <a:latin typeface="Baskerville Old Face" panose="02020602080505020303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5" y="2593554"/>
            <a:ext cx="6407944" cy="31932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r="14638"/>
          <a:stretch/>
        </p:blipFill>
        <p:spPr>
          <a:xfrm>
            <a:off x="7617822" y="2265205"/>
            <a:ext cx="4010298" cy="34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597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090">
        <p15:prstTrans prst="drape"/>
      </p:transition>
    </mc:Choice>
    <mc:Fallback xmlns="">
      <p:transition spd="slow" advTm="30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19429" b="7619"/>
          <a:stretch/>
        </p:blipFill>
        <p:spPr>
          <a:xfrm>
            <a:off x="9012529" y="1538957"/>
            <a:ext cx="2876278" cy="3958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 r="15630" b="6856"/>
          <a:stretch/>
        </p:blipFill>
        <p:spPr>
          <a:xfrm>
            <a:off x="5564912" y="2892472"/>
            <a:ext cx="2781291" cy="375908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9" y="2030324"/>
            <a:ext cx="2918309" cy="218873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50" y="294540"/>
            <a:ext cx="9404723" cy="140053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Baskerville Old Face" panose="02020602080505020303" pitchFamily="18" charset="0"/>
              </a:rPr>
              <a:t>Some pictures of things I’ve baked and activities I’ve volunteered for!</a:t>
            </a:r>
            <a:endParaRPr lang="en-US" sz="5400" dirty="0">
              <a:latin typeface="Baskerville Old Face" panose="020206020805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31" y="4295603"/>
            <a:ext cx="3176569" cy="23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896">
        <p14:reveal/>
      </p:transition>
    </mc:Choice>
    <mc:Fallback xmlns="">
      <p:transition spd="slow" advTm="28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688" y="361278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My Aspirations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877" y="1368425"/>
            <a:ext cx="10892246" cy="511075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askerville Old Face" panose="02020602080505020303" pitchFamily="18" charset="0"/>
              </a:rPr>
              <a:t>I have always been interested in how the business world works especially the branding and marketing aspect of it.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plan to major in marketing in my undergrad as well as get an MBA from NYU STERN or Wharton.</a:t>
            </a:r>
          </a:p>
          <a:p>
            <a:r>
              <a:rPr lang="en-US" sz="2800" dirty="0">
                <a:latin typeface="Baskerville Old Face" panose="02020602080505020303" pitchFamily="18" charset="0"/>
              </a:rPr>
              <a:t>My goal is to find a financially stable and fulfilling job at a top notch multinational firm</a:t>
            </a:r>
            <a:r>
              <a:rPr lang="en-US" sz="2800" dirty="0" smtClean="0">
                <a:latin typeface="Baskerville Old Face" panose="02020602080505020303" pitchFamily="18" charset="0"/>
              </a:rPr>
              <a:t>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want to give back to my parents tenfold of what they spent on me and sacrificed for me and make a difference in the world in whatever way I can.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want to go backpacking all over the world with my </a:t>
            </a:r>
            <a:r>
              <a:rPr lang="en-US" sz="2800" dirty="0" err="1" smtClean="0">
                <a:latin typeface="Baskerville Old Face" panose="02020602080505020303" pitchFamily="18" charset="0"/>
              </a:rPr>
              <a:t>bestfriends</a:t>
            </a:r>
            <a:r>
              <a:rPr lang="en-US" sz="2800" dirty="0" smtClean="0">
                <a:latin typeface="Baskerville Old Face" panose="02020602080505020303" pitchFamily="18" charset="0"/>
              </a:rPr>
              <a:t>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want to go on a separate trip around the world with my family as well.</a:t>
            </a:r>
            <a:endParaRPr lang="en-US" sz="28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652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1042">
        <p15:prstTrans prst="drape"/>
      </p:transition>
    </mc:Choice>
    <mc:Fallback xmlns="">
      <p:transition spd="slow" advTm="1104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201" y="243712"/>
            <a:ext cx="9404723" cy="1400530"/>
          </a:xfrm>
        </p:spPr>
        <p:txBody>
          <a:bodyPr/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Reflection on the course ICA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2" y="1257485"/>
            <a:ext cx="8946541" cy="4195481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Baskerville Old Face" panose="02020602080505020303" pitchFamily="18" charset="0"/>
              </a:rPr>
              <a:t>Intro to Computer Applications proved to be a very helpful course for me.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learned to use MS Excel very well and unearthed many features of MS Word and MS </a:t>
            </a:r>
            <a:r>
              <a:rPr lang="en-US" sz="2800" dirty="0" err="1" smtClean="0">
                <a:latin typeface="Baskerville Old Face" panose="02020602080505020303" pitchFamily="18" charset="0"/>
              </a:rPr>
              <a:t>Powerpoint</a:t>
            </a:r>
            <a:r>
              <a:rPr lang="en-US" sz="2800" dirty="0" smtClean="0">
                <a:latin typeface="Baskerville Old Face" panose="02020602080505020303" pitchFamily="18" charset="0"/>
              </a:rPr>
              <a:t> which were previously unknown to me.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I came to know about GitHub which I had never heard of before and it turned out to be a very interesting tool.</a:t>
            </a:r>
          </a:p>
          <a:p>
            <a:r>
              <a:rPr lang="en-US" sz="2800" dirty="0" smtClean="0">
                <a:latin typeface="Baskerville Old Face" panose="02020602080505020303" pitchFamily="18" charset="0"/>
              </a:rPr>
              <a:t>The typing course offered by my instructor Sir </a:t>
            </a:r>
            <a:r>
              <a:rPr lang="en-US" sz="2800" dirty="0" err="1" smtClean="0">
                <a:latin typeface="Baskerville Old Face" panose="02020602080505020303" pitchFamily="18" charset="0"/>
              </a:rPr>
              <a:t>Waseem</a:t>
            </a:r>
            <a:r>
              <a:rPr lang="en-US" sz="2800" dirty="0" smtClean="0">
                <a:latin typeface="Baskerville Old Face" panose="02020602080505020303" pitchFamily="18" charset="0"/>
              </a:rPr>
              <a:t> </a:t>
            </a:r>
            <a:r>
              <a:rPr lang="en-US" sz="2800" dirty="0" err="1" smtClean="0">
                <a:latin typeface="Baskerville Old Face" panose="02020602080505020303" pitchFamily="18" charset="0"/>
              </a:rPr>
              <a:t>Arain</a:t>
            </a:r>
            <a:r>
              <a:rPr lang="en-US" sz="2800" dirty="0" smtClean="0">
                <a:latin typeface="Baskerville Old Face" panose="02020602080505020303" pitchFamily="18" charset="0"/>
              </a:rPr>
              <a:t> was an excellent way to polish my typing skills and am sure will help in future endeavors.</a:t>
            </a:r>
          </a:p>
          <a:p>
            <a:endParaRPr lang="en-US" sz="24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29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41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3854">
        <p15:prstTrans prst="curtains"/>
      </p:transition>
    </mc:Choice>
    <mc:Fallback xmlns="">
      <p:transition spd="slow" advTm="385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Basic information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 smtClean="0">
                <a:latin typeface="Baskerville Old Face" panose="02020602080505020303" pitchFamily="18" charset="0"/>
              </a:rPr>
              <a:t>My name is Adan </a:t>
            </a:r>
            <a:r>
              <a:rPr lang="en-US" sz="3600" dirty="0" smtClean="0">
                <a:latin typeface="Baskerville Old Face" panose="02020602080505020303" pitchFamily="18" charset="0"/>
              </a:rPr>
              <a:t>Imran.</a:t>
            </a:r>
            <a:endParaRPr lang="en-US" sz="3600" dirty="0" smtClean="0">
              <a:latin typeface="Baskerville Old Face" panose="02020602080505020303" pitchFamily="18" charset="0"/>
            </a:endParaRP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I </a:t>
            </a:r>
            <a:r>
              <a:rPr lang="en-US" sz="3600" dirty="0" smtClean="0">
                <a:latin typeface="Baskerville Old Face" panose="02020602080505020303" pitchFamily="18" charset="0"/>
              </a:rPr>
              <a:t>was born and raised in </a:t>
            </a:r>
            <a:r>
              <a:rPr lang="en-US" sz="3600" dirty="0" smtClean="0">
                <a:latin typeface="Baskerville Old Face" panose="02020602080505020303" pitchFamily="18" charset="0"/>
              </a:rPr>
              <a:t>Karachi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I have studied from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Beaconhouse</a:t>
            </a:r>
            <a:r>
              <a:rPr lang="en-US" sz="3600" dirty="0" smtClean="0">
                <a:latin typeface="Baskerville Old Face" panose="02020602080505020303" pitchFamily="18" charset="0"/>
              </a:rPr>
              <a:t> School System from Pre-Nursery till A-levels.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I was a gold medalist in my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Olevels</a:t>
            </a:r>
            <a:r>
              <a:rPr lang="en-US" sz="3600" dirty="0" smtClean="0">
                <a:latin typeface="Baskerville Old Face" panose="02020602080505020303" pitchFamily="18" charset="0"/>
              </a:rPr>
              <a:t> and silver medalist in my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Alevels</a:t>
            </a:r>
            <a:r>
              <a:rPr lang="en-US" sz="3600" dirty="0" smtClean="0">
                <a:latin typeface="Baskerville Old Face" panose="02020602080505020303" pitchFamily="18" charset="0"/>
              </a:rPr>
              <a:t>.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I am currently a BBA freshmen at IBA Karachi. </a:t>
            </a:r>
          </a:p>
        </p:txBody>
      </p:sp>
    </p:spTree>
    <p:extLst>
      <p:ext uri="{BB962C8B-B14F-4D97-AF65-F5344CB8AC3E}">
        <p14:creationId xmlns:p14="http://schemas.microsoft.com/office/powerpoint/2010/main" val="2091343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696">
        <p15:prstTrans prst="drape"/>
      </p:transition>
    </mc:Choice>
    <mc:Fallback xmlns="">
      <p:transition spd="slow" advTm="76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Skills and qualities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0306"/>
          </a:xfrm>
        </p:spPr>
        <p:txBody>
          <a:bodyPr>
            <a:normAutofit fontScale="70000" lnSpcReduction="20000"/>
          </a:bodyPr>
          <a:lstStyle/>
          <a:p>
            <a:r>
              <a:rPr lang="en-US" sz="4600" dirty="0" smtClean="0">
                <a:latin typeface="Baskerville Old Face" panose="02020602080505020303" pitchFamily="18" charset="0"/>
              </a:rPr>
              <a:t>Written </a:t>
            </a:r>
            <a:r>
              <a:rPr lang="en-US" sz="4600" dirty="0">
                <a:latin typeface="Baskerville Old Face" panose="02020602080505020303" pitchFamily="18" charset="0"/>
              </a:rPr>
              <a:t>and verbal communication </a:t>
            </a:r>
            <a:endParaRPr lang="en-US" sz="4600" dirty="0" smtClean="0">
              <a:latin typeface="Baskerville Old Face" panose="02020602080505020303" pitchFamily="18" charset="0"/>
            </a:endParaRP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Good </a:t>
            </a:r>
            <a:r>
              <a:rPr lang="en-US" sz="4600" dirty="0">
                <a:latin typeface="Baskerville Old Face" panose="02020602080505020303" pitchFamily="18" charset="0"/>
              </a:rPr>
              <a:t>Interpersonal skills 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Critical </a:t>
            </a:r>
            <a:r>
              <a:rPr lang="en-US" sz="4600" dirty="0">
                <a:latin typeface="Baskerville Old Face" panose="02020602080505020303" pitchFamily="18" charset="0"/>
              </a:rPr>
              <a:t>thinking/analysis 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Bilingual </a:t>
            </a:r>
            <a:r>
              <a:rPr lang="en-US" sz="4600" dirty="0">
                <a:latin typeface="Baskerville Old Face" panose="02020602080505020303" pitchFamily="18" charset="0"/>
              </a:rPr>
              <a:t>Fluency in English and Urdu 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Team </a:t>
            </a:r>
            <a:r>
              <a:rPr lang="en-US" sz="4600" dirty="0">
                <a:latin typeface="Baskerville Old Face" panose="02020602080505020303" pitchFamily="18" charset="0"/>
              </a:rPr>
              <a:t>player 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 Honest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Loyal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Compassionate</a:t>
            </a:r>
          </a:p>
          <a:p>
            <a:r>
              <a:rPr lang="en-US" sz="4600" dirty="0" smtClean="0">
                <a:latin typeface="Baskerville Old Face" panose="02020602080505020303" pitchFamily="18" charset="0"/>
              </a:rPr>
              <a:t>Hardworking</a:t>
            </a:r>
            <a:endParaRPr lang="en-US" sz="4600" dirty="0">
              <a:latin typeface="Baskerville Old Face" panose="020206020805050203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89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03">
        <p15:prstTrans prst="drape"/>
      </p:transition>
    </mc:Choice>
    <mc:Fallback xmlns="">
      <p:transition spd="slow" advTm="68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600" b="1" dirty="0" smtClean="0">
                <a:latin typeface="Baskerville Old Face" panose="02020602080505020303" pitchFamily="18" charset="0"/>
              </a:rPr>
              <a:t>Hobbies</a:t>
            </a:r>
            <a:endParaRPr lang="en-US" sz="56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Baskerville Old Face" panose="02020602080505020303" pitchFamily="18" charset="0"/>
              </a:rPr>
              <a:t>Reading books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Listening to music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Watching movies and TV shows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Baking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Volunteering</a:t>
            </a:r>
            <a:endParaRPr lang="en-US" sz="3600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27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520">
        <p15:prstTrans prst="drape"/>
      </p:transition>
    </mc:Choice>
    <mc:Fallback xmlns="">
      <p:transition spd="slow" advTm="45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12" y="25459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Someone of my </a:t>
            </a:r>
            <a:r>
              <a:rPr lang="en-US" sz="5400" b="1" dirty="0" err="1" smtClean="0">
                <a:latin typeface="Baskerville Old Face" panose="02020602080505020303" pitchFamily="18" charset="0"/>
              </a:rPr>
              <a:t>favourite</a:t>
            </a:r>
            <a:r>
              <a:rPr lang="en-US" sz="5400" b="1" dirty="0" smtClean="0">
                <a:latin typeface="Baskerville Old Face" panose="02020602080505020303" pitchFamily="18" charset="0"/>
              </a:rPr>
              <a:t> books!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81" y="1566976"/>
            <a:ext cx="1724025" cy="2647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380" t="5982" b="5504"/>
          <a:stretch/>
        </p:blipFill>
        <p:spPr>
          <a:xfrm>
            <a:off x="2637991" y="1566976"/>
            <a:ext cx="1778113" cy="2647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031" y="1576501"/>
            <a:ext cx="173355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5926" t="4689" r="16138" b="4468"/>
          <a:stretch/>
        </p:blipFill>
        <p:spPr>
          <a:xfrm>
            <a:off x="7406639" y="1622498"/>
            <a:ext cx="1789611" cy="2592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875" y="1532834"/>
            <a:ext cx="1669251" cy="2678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881" y="4306162"/>
            <a:ext cx="1762125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15695" r="18477"/>
          <a:stretch/>
        </p:blipFill>
        <p:spPr>
          <a:xfrm>
            <a:off x="2637991" y="4306162"/>
            <a:ext cx="1659689" cy="2521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1507" y="4306162"/>
            <a:ext cx="1671684" cy="25212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4194" y="4306162"/>
            <a:ext cx="1714500" cy="2521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6875" y="4306162"/>
            <a:ext cx="1743075" cy="25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9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320">
        <p14:reveal/>
      </p:transition>
    </mc:Choice>
    <mc:Fallback xmlns="">
      <p:transition spd="slow" advTm="732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Movies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latin typeface="Baskerville Old Face" panose="02020602080505020303" pitchFamily="18" charset="0"/>
              </a:rPr>
              <a:t>Genres I watch includes rom coms, action, crime thriller, suspense thrillers, psychological thrillers, fantasy and superhero fiction.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I think horror movies are extremely lame</a:t>
            </a:r>
            <a:endParaRPr lang="en-US" sz="3600" dirty="0">
              <a:latin typeface="Baskerville Old Face" panose="02020602080505020303" pitchFamily="18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2072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586">
        <p15:prstTrans prst="drape"/>
      </p:transition>
    </mc:Choice>
    <mc:Fallback xmlns="">
      <p:transition spd="slow" advTm="758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4" y="696935"/>
            <a:ext cx="1971675" cy="2324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69" y="696935"/>
            <a:ext cx="2790825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94" y="696935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3" y="3412534"/>
            <a:ext cx="1743075" cy="26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947" y="3904431"/>
            <a:ext cx="1743075" cy="2619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53" y="3177244"/>
            <a:ext cx="1752600" cy="2600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1035072"/>
            <a:ext cx="1752600" cy="2600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613" y="3021035"/>
            <a:ext cx="1800225" cy="2543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231" y="3963216"/>
            <a:ext cx="17049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144">
        <p14:reveal/>
      </p:transition>
    </mc:Choice>
    <mc:Fallback xmlns="">
      <p:transition spd="slow" advTm="514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12-09 at 2.46.42 P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6326" y="2235866"/>
            <a:ext cx="4900521" cy="24590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31" y="2223768"/>
            <a:ext cx="4093650" cy="3070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9350" y="666206"/>
            <a:ext cx="8934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Baskerville Old Face" panose="02020602080505020303" pitchFamily="18" charset="0"/>
              </a:rPr>
              <a:t>I AM A HUGE MARVEL AND HARRY POTTER FAN!</a:t>
            </a:r>
            <a:endParaRPr lang="en-US" sz="4800" b="1" dirty="0">
              <a:latin typeface="Baskerville Old Face" panose="0202060208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01" y="4913229"/>
            <a:ext cx="4732870" cy="16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358">
        <p15:prstTrans prst="drape"/>
      </p:transition>
    </mc:Choice>
    <mc:Fallback xmlns="">
      <p:transition spd="slow" advTm="403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941" objId="2"/>
        <p14:stopEvt time="4035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>
                <a:latin typeface="Baskerville Old Face" panose="02020602080505020303" pitchFamily="18" charset="0"/>
              </a:rPr>
              <a:t>TV Shows</a:t>
            </a:r>
            <a:endParaRPr lang="en-US" sz="5400" b="1" dirty="0"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Baskerville Old Face" panose="02020602080505020303" pitchFamily="18" charset="0"/>
              </a:rPr>
              <a:t>I love watching sitcoms, crime dramas, family dramas, fantasy and suspense thrillers.</a:t>
            </a:r>
          </a:p>
          <a:p>
            <a:r>
              <a:rPr lang="en-US" sz="3600" dirty="0" smtClean="0">
                <a:latin typeface="Baskerville Old Face" panose="02020602080505020303" pitchFamily="18" charset="0"/>
              </a:rPr>
              <a:t>Brooklyn Nine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Nine</a:t>
            </a:r>
            <a:r>
              <a:rPr lang="en-US" sz="3600" dirty="0" smtClean="0">
                <a:latin typeface="Baskerville Old Face" panose="02020602080505020303" pitchFamily="18" charset="0"/>
              </a:rPr>
              <a:t>,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Schitt’s</a:t>
            </a:r>
            <a:r>
              <a:rPr lang="en-US" sz="3600" dirty="0" smtClean="0">
                <a:latin typeface="Baskerville Old Face" panose="02020602080505020303" pitchFamily="18" charset="0"/>
              </a:rPr>
              <a:t> Creek, Sherlock, You, Vampire Diaries, Gilmore Girls and Squid Game are some of my </a:t>
            </a:r>
            <a:r>
              <a:rPr lang="en-US" sz="3600" dirty="0" err="1" smtClean="0">
                <a:latin typeface="Baskerville Old Face" panose="02020602080505020303" pitchFamily="18" charset="0"/>
              </a:rPr>
              <a:t>favourite</a:t>
            </a:r>
            <a:r>
              <a:rPr lang="en-US" sz="3600" dirty="0" smtClean="0">
                <a:latin typeface="Baskerville Old Face" panose="02020602080505020303" pitchFamily="18" charset="0"/>
              </a:rPr>
              <a:t> shows.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67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7321">
        <p15:prstTrans prst="drape"/>
      </p:transition>
    </mc:Choice>
    <mc:Fallback xmlns="">
      <p:transition spd="slow" advTm="732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260</TotalTime>
  <Words>427</Words>
  <Application>Microsoft Office PowerPoint</Application>
  <PresentationFormat>Widescreen</PresentationFormat>
  <Paragraphs>45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Baskerville Old Face</vt:lpstr>
      <vt:lpstr>Calibri</vt:lpstr>
      <vt:lpstr>Century Gothic</vt:lpstr>
      <vt:lpstr>Wingdings 3</vt:lpstr>
      <vt:lpstr>Ion</vt:lpstr>
      <vt:lpstr>WHO AM I!!?</vt:lpstr>
      <vt:lpstr>Basic information</vt:lpstr>
      <vt:lpstr>Skills and qualities</vt:lpstr>
      <vt:lpstr>Hobbies</vt:lpstr>
      <vt:lpstr>Someone of my favourite books!</vt:lpstr>
      <vt:lpstr>Movies</vt:lpstr>
      <vt:lpstr>PowerPoint Presentation</vt:lpstr>
      <vt:lpstr>PowerPoint Presentation</vt:lpstr>
      <vt:lpstr>TV Shows</vt:lpstr>
      <vt:lpstr>PowerPoint Presentation</vt:lpstr>
      <vt:lpstr>I AM A FAN OF ONE DIRECTION AND HARRY STYLES!</vt:lpstr>
      <vt:lpstr>Some pictures of things I’ve baked and activities I’ve volunteered for!</vt:lpstr>
      <vt:lpstr>My Aspirations</vt:lpstr>
      <vt:lpstr>Reflection on the course ICA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AM I!!?</dc:title>
  <dc:creator>Gambler</dc:creator>
  <cp:lastModifiedBy>Gambler</cp:lastModifiedBy>
  <cp:revision>122</cp:revision>
  <dcterms:created xsi:type="dcterms:W3CDTF">2021-12-07T17:07:05Z</dcterms:created>
  <dcterms:modified xsi:type="dcterms:W3CDTF">2021-12-12T11:38:53Z</dcterms:modified>
</cp:coreProperties>
</file>